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2" roundtripDataSignature="AMtx7mjuQqjD49pjUAutAc+iACTv4G7r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"/>
          <p:cNvSpPr/>
          <p:nvPr/>
        </p:nvSpPr>
        <p:spPr>
          <a:xfrm>
            <a:off x="690626" y="1010210"/>
            <a:ext cx="7667244" cy="60512"/>
          </a:xfrm>
          <a:prstGeom prst="rect">
            <a:avLst/>
          </a:prstGeom>
          <a:blipFill rotWithShape="1">
            <a:blip r:embed="rId2">
              <a:alphaModFix amt="85000"/>
            </a:blip>
            <a:tile algn="ctr" flip="xy" tx="0" sx="92000" ty="-76200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" name="Google Shape;16;p8"/>
          <p:cNvSpPr/>
          <p:nvPr/>
        </p:nvSpPr>
        <p:spPr>
          <a:xfrm>
            <a:off x="690626" y="3224773"/>
            <a:ext cx="7667244" cy="60512"/>
          </a:xfrm>
          <a:prstGeom prst="rect">
            <a:avLst/>
          </a:prstGeom>
          <a:blipFill rotWithShape="1">
            <a:blip r:embed="rId2">
              <a:alphaModFix amt="85000"/>
            </a:blip>
            <a:tile algn="ctr" flip="xy" tx="0" sx="92000" ty="-7175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7" name="Google Shape;17;p8"/>
          <p:cNvSpPr/>
          <p:nvPr/>
        </p:nvSpPr>
        <p:spPr>
          <a:xfrm>
            <a:off x="690626" y="1113584"/>
            <a:ext cx="7667244" cy="2057400"/>
          </a:xfrm>
          <a:prstGeom prst="rect">
            <a:avLst/>
          </a:prstGeom>
          <a:blipFill rotWithShape="1">
            <a:blip r:embed="rId2">
              <a:alphaModFix amt="85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8" name="Google Shape;18;p8"/>
          <p:cNvGrpSpPr/>
          <p:nvPr/>
        </p:nvGrpSpPr>
        <p:grpSpPr>
          <a:xfrm>
            <a:off x="7236911" y="3051692"/>
            <a:ext cx="810678" cy="810677"/>
            <a:chOff x="9685338" y="4460675"/>
            <a:chExt cx="1080904" cy="1080902"/>
          </a:xfrm>
        </p:grpSpPr>
        <p:sp>
          <p:nvSpPr>
            <p:cNvPr id="19" name="Google Shape;19;p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85000" ty="0" sy="85000"/>
            </a:blip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Rockwell"/>
                <a:buNone/>
              </a:pPr>
              <a:r>
                <a:t/>
              </a:r>
              <a:endParaRPr b="1" i="0" sz="15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50"/>
                <a:buFont typeface="Rockwell"/>
                <a:buNone/>
              </a:pPr>
              <a:r>
                <a:t/>
              </a:r>
              <a:endParaRPr b="0" i="0" sz="13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" name="Google Shape;21;p8"/>
          <p:cNvSpPr txBox="1"/>
          <p:nvPr>
            <p:ph type="ctrTitle"/>
          </p:nvPr>
        </p:nvSpPr>
        <p:spPr>
          <a:xfrm>
            <a:off x="788670" y="1074167"/>
            <a:ext cx="7475220" cy="22768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Rockwell"/>
              <a:buNone/>
              <a:defRPr sz="7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subTitle"/>
          </p:nvPr>
        </p:nvSpPr>
        <p:spPr>
          <a:xfrm>
            <a:off x="802386" y="3291840"/>
            <a:ext cx="5918454" cy="802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3"/>
              <a:buNone/>
              <a:defRPr sz="165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785"/>
              <a:buNone/>
              <a:defRPr sz="2100"/>
            </a:lvl2pPr>
            <a:lvl3pPr lvl="2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/>
            </a:lvl4pPr>
            <a:lvl5pPr lvl="4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/>
            </a:lvl5pPr>
            <a:lvl6pPr lvl="5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/>
            </a:lvl6pPr>
            <a:lvl7pPr lvl="6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/>
            </a:lvl7pPr>
            <a:lvl8pPr lvl="7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/>
            </a:lvl8pPr>
            <a:lvl9pPr lvl="8" algn="ctr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275"/>
              <a:buNone/>
              <a:defRPr sz="1500"/>
            </a:lvl9pPr>
          </a:lstStyle>
          <a:p/>
        </p:txBody>
      </p:sp>
      <p:sp>
        <p:nvSpPr>
          <p:cNvPr id="23" name="Google Shape;23;p8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7194550" y="3217001"/>
            <a:ext cx="895401" cy="4800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i="0" sz="2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rotWithShape="1">
            <a:blip r:embed="rId2">
              <a:alphaModFix amt="60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4" name="Google Shape;84;p17"/>
          <p:cNvSpPr txBox="1"/>
          <p:nvPr>
            <p:ph type="title"/>
          </p:nvPr>
        </p:nvSpPr>
        <p:spPr>
          <a:xfrm>
            <a:off x="6412230" y="514350"/>
            <a:ext cx="2400300" cy="13030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ckwell"/>
              <a:buNone/>
              <a:defRPr b="1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/>
          <p:nvPr>
            <p:ph idx="2" type="pic"/>
          </p:nvPr>
        </p:nvSpPr>
        <p:spPr>
          <a:xfrm>
            <a:off x="0" y="0"/>
            <a:ext cx="6227805" cy="5143500"/>
          </a:xfrm>
          <a:prstGeom prst="rect">
            <a:avLst/>
          </a:prstGeom>
          <a:solidFill>
            <a:srgbClr val="E1DFDF"/>
          </a:solidFill>
          <a:ln>
            <a:noFill/>
          </a:ln>
        </p:spPr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6412230" y="1817370"/>
            <a:ext cx="2400300" cy="2468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9E361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765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638"/>
              <a:buNone/>
              <a:defRPr sz="75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574"/>
              <a:buNone/>
              <a:defRPr sz="675"/>
            </a:lvl9pPr>
          </a:lstStyle>
          <a:p/>
        </p:txBody>
      </p:sp>
      <p:sp>
        <p:nvSpPr>
          <p:cNvPr id="87" name="Google Shape;87;p17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88" name="Google Shape;88;p17"/>
          <p:cNvGrpSpPr/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89" name="Google Shape;89;p1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Rockwell"/>
                <a:buNone/>
              </a:pPr>
              <a:r>
                <a:t/>
              </a:r>
              <a:endParaRPr b="1" i="0" sz="15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90" name="Google Shape;90;p17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50"/>
                <a:buFont typeface="Rockwell"/>
                <a:buNone/>
              </a:pPr>
              <a:r>
                <a:t/>
              </a:r>
              <a:endParaRPr b="0" i="0" sz="13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 rot="5400000">
            <a:off x="3055239" y="-661797"/>
            <a:ext cx="3038094" cy="75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 rot="5400000">
            <a:off x="5386388" y="1557338"/>
            <a:ext cx="4229100" cy="1914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 rot="5400000">
            <a:off x="1500188" y="-300037"/>
            <a:ext cx="4229100" cy="562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101" name="Google Shape;101;p19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9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802386" y="1591056"/>
            <a:ext cx="7543800" cy="30380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/>
          <p:nvPr/>
        </p:nvSpPr>
        <p:spPr>
          <a:xfrm>
            <a:off x="0" y="3688492"/>
            <a:ext cx="9144000" cy="1455008"/>
          </a:xfrm>
          <a:prstGeom prst="rect">
            <a:avLst/>
          </a:prstGeom>
          <a:blipFill rotWithShape="1">
            <a:blip r:embed="rId2">
              <a:alphaModFix amt="85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8" name="Google Shape;38;p11"/>
          <p:cNvSpPr txBox="1"/>
          <p:nvPr>
            <p:ph type="title"/>
          </p:nvPr>
        </p:nvSpPr>
        <p:spPr>
          <a:xfrm>
            <a:off x="1625346" y="918972"/>
            <a:ext cx="6960870" cy="2640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Font typeface="Rockwell"/>
              <a:buNone/>
              <a:defRPr b="0"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1624330" y="3765042"/>
            <a:ext cx="678942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None/>
              <a:defRPr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89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0" type="dt"/>
          </p:nvPr>
        </p:nvSpPr>
        <p:spPr>
          <a:xfrm>
            <a:off x="6445251" y="4704588"/>
            <a:ext cx="1983232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1" type="ftr"/>
          </p:nvPr>
        </p:nvSpPr>
        <p:spPr>
          <a:xfrm>
            <a:off x="1637031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2" name="Google Shape;42;p11"/>
          <p:cNvGrpSpPr/>
          <p:nvPr/>
        </p:nvGrpSpPr>
        <p:grpSpPr>
          <a:xfrm>
            <a:off x="673049" y="1744386"/>
            <a:ext cx="810678" cy="810677"/>
            <a:chOff x="9685338" y="4460675"/>
            <a:chExt cx="1080904" cy="1080902"/>
          </a:xfrm>
        </p:grpSpPr>
        <p:sp>
          <p:nvSpPr>
            <p:cNvPr id="43" name="Google Shape;43;p11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85000" ty="0" sy="85000"/>
            </a:blip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Rockwell"/>
                <a:buNone/>
              </a:pPr>
              <a:r>
                <a:t/>
              </a:r>
              <a:endParaRPr b="1" i="0" sz="15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4" name="Google Shape;44;p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50"/>
                <a:buFont typeface="Rockwell"/>
                <a:buNone/>
              </a:pPr>
              <a:r>
                <a:t/>
              </a:r>
              <a:endParaRPr b="0" i="0" sz="13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632776" y="1879600"/>
            <a:ext cx="891224" cy="540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Rockwell"/>
              <a:buNone/>
              <a:defRPr b="1" sz="21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802386" y="1645920"/>
            <a:ext cx="3566160" cy="29832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9562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Char char="▪"/>
              <a:defRPr sz="1500"/>
            </a:lvl1pPr>
            <a:lvl2pPr indent="-301466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2pPr>
            <a:lvl3pPr indent="-293369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3pPr>
            <a:lvl4pPr indent="-293369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4pPr>
            <a:lvl5pPr indent="-29337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5pPr>
            <a:lvl6pPr indent="-301466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6pPr>
            <a:lvl7pPr indent="-301466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7pPr>
            <a:lvl8pPr indent="-301466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8pPr>
            <a:lvl9pPr indent="-301466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148"/>
              <a:buChar char="▪"/>
              <a:defRPr sz="135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4773168" y="1645920"/>
            <a:ext cx="3566160" cy="29832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9562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Char char="▪"/>
              <a:defRPr sz="1500"/>
            </a:lvl1pPr>
            <a:lvl2pPr indent="-301466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2pPr>
            <a:lvl3pPr indent="-293369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3pPr>
            <a:lvl4pPr indent="-293369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4pPr>
            <a:lvl5pPr indent="-29337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5pPr>
            <a:lvl6pPr indent="-301466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6pPr>
            <a:lvl7pPr indent="-301466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7pPr>
            <a:lvl8pPr indent="-301466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8pPr>
            <a:lvl9pPr indent="-301466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148"/>
              <a:buChar char="▪"/>
              <a:defRPr sz="1350"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800100" y="1536192"/>
            <a:ext cx="3566160" cy="4800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None/>
              <a:defRPr b="1" sz="1500">
                <a:solidFill>
                  <a:srgbClr val="9E361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020"/>
              <a:buNone/>
              <a:defRPr b="1" sz="1200"/>
            </a:lvl9pPr>
          </a:lstStyle>
          <a:p/>
        </p:txBody>
      </p:sp>
      <p:sp>
        <p:nvSpPr>
          <p:cNvPr id="55" name="Google Shape;55;p13"/>
          <p:cNvSpPr txBox="1"/>
          <p:nvPr>
            <p:ph idx="2" type="body"/>
          </p:nvPr>
        </p:nvSpPr>
        <p:spPr>
          <a:xfrm>
            <a:off x="802386" y="2057400"/>
            <a:ext cx="3566160" cy="2468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9562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Char char="▪"/>
              <a:defRPr sz="1500"/>
            </a:lvl1pPr>
            <a:lvl2pPr indent="-301466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2pPr>
            <a:lvl3pPr indent="-293369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3pPr>
            <a:lvl4pPr indent="-293369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4pPr>
            <a:lvl5pPr indent="-29337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5pPr>
            <a:lvl6pPr indent="-29337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6pPr>
            <a:lvl7pPr indent="-29337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7pPr>
            <a:lvl8pPr indent="-29337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8pPr>
            <a:lvl9pPr indent="-29337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020"/>
              <a:buChar char="▪"/>
              <a:defRPr sz="1200"/>
            </a:lvl9pPr>
          </a:lstStyle>
          <a:p/>
        </p:txBody>
      </p:sp>
      <p:sp>
        <p:nvSpPr>
          <p:cNvPr id="56" name="Google Shape;56;p13"/>
          <p:cNvSpPr txBox="1"/>
          <p:nvPr>
            <p:ph idx="3" type="body"/>
          </p:nvPr>
        </p:nvSpPr>
        <p:spPr>
          <a:xfrm>
            <a:off x="4773168" y="1536192"/>
            <a:ext cx="3566160" cy="4800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None/>
              <a:defRPr b="1" sz="1500">
                <a:solidFill>
                  <a:srgbClr val="9E361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020"/>
              <a:buNone/>
              <a:defRPr b="1" sz="1200"/>
            </a:lvl9pPr>
          </a:lstStyle>
          <a:p/>
        </p:txBody>
      </p:sp>
      <p:sp>
        <p:nvSpPr>
          <p:cNvPr id="57" name="Google Shape;57;p13"/>
          <p:cNvSpPr txBox="1"/>
          <p:nvPr>
            <p:ph idx="4" type="body"/>
          </p:nvPr>
        </p:nvSpPr>
        <p:spPr>
          <a:xfrm>
            <a:off x="4773168" y="2057400"/>
            <a:ext cx="3566160" cy="2468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9562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Char char="▪"/>
              <a:defRPr sz="1500"/>
            </a:lvl1pPr>
            <a:lvl2pPr indent="-301466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2pPr>
            <a:lvl3pPr indent="-293369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3pPr>
            <a:lvl4pPr indent="-293369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4pPr>
            <a:lvl5pPr indent="-29337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5pPr>
            <a:lvl6pPr indent="-29337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6pPr>
            <a:lvl7pPr indent="-29337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7pPr>
            <a:lvl8pPr indent="-29337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8pPr>
            <a:lvl9pPr indent="-29337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020"/>
              <a:buChar char="▪"/>
              <a:defRPr sz="12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13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14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rotWithShape="1">
            <a:blip r:embed="rId2">
              <a:alphaModFix amt="60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3" name="Google Shape;73;p16"/>
          <p:cNvSpPr txBox="1"/>
          <p:nvPr>
            <p:ph type="title"/>
          </p:nvPr>
        </p:nvSpPr>
        <p:spPr>
          <a:xfrm>
            <a:off x="6412230" y="514350"/>
            <a:ext cx="2400300" cy="13030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Rockwell"/>
              <a:buNone/>
              <a:defRPr b="1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628650" y="514350"/>
            <a:ext cx="5033772" cy="37650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9562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275"/>
              <a:buChar char="▪"/>
              <a:defRPr sz="1500"/>
            </a:lvl1pPr>
            <a:lvl2pPr indent="-301466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48"/>
              <a:buChar char="▪"/>
              <a:defRPr sz="1350"/>
            </a:lvl2pPr>
            <a:lvl3pPr indent="-293369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3pPr>
            <a:lvl4pPr indent="-293369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4pPr>
            <a:lvl5pPr indent="-29337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020"/>
              <a:buChar char="▪"/>
              <a:defRPr sz="1200"/>
            </a:lvl5pPr>
            <a:lvl6pPr indent="-309562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Char char="▪"/>
              <a:defRPr sz="1500"/>
            </a:lvl6pPr>
            <a:lvl7pPr indent="-309562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Char char="▪"/>
              <a:defRPr sz="1500"/>
            </a:lvl7pPr>
            <a:lvl8pPr indent="-309562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75"/>
              <a:buChar char="▪"/>
              <a:defRPr sz="1500"/>
            </a:lvl8pPr>
            <a:lvl9pPr indent="-309562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1275"/>
              <a:buChar char="▪"/>
              <a:defRPr sz="1500"/>
            </a:lvl9pPr>
          </a:lstStyle>
          <a:p/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6412230" y="1817370"/>
            <a:ext cx="2400300" cy="2468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93"/>
              <a:buNone/>
              <a:defRPr sz="1050">
                <a:solidFill>
                  <a:srgbClr val="9E361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765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638"/>
              <a:buNone/>
              <a:defRPr sz="750"/>
            </a:lvl3pPr>
            <a:lvl4pPr indent="-228600" lvl="3" marL="18288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4pPr>
            <a:lvl5pPr indent="-228600" lvl="4" marL="22860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574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SzPts val="574"/>
              <a:buNone/>
              <a:defRPr sz="675"/>
            </a:lvl9pPr>
          </a:lstStyle>
          <a:p/>
        </p:txBody>
      </p:sp>
      <p:sp>
        <p:nvSpPr>
          <p:cNvPr id="76" name="Google Shape;76;p16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8" name="Google Shape;78;p16"/>
          <p:cNvGrpSpPr/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79" name="Google Shape;79;p16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Rockwell"/>
                <a:buNone/>
              </a:pPr>
              <a:r>
                <a:t/>
              </a:r>
              <a:endParaRPr b="1" i="0" sz="15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0" name="Google Shape;80;p16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50"/>
                <a:buFont typeface="Rockwell"/>
                <a:buNone/>
              </a:pPr>
              <a:r>
                <a:t/>
              </a:r>
              <a:endParaRPr b="0" i="0" sz="13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ckwel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50"/>
              <a:buFont typeface="Rockwell"/>
              <a:buNone/>
              <a:defRPr b="0" i="0" sz="4050" u="none" cap="none" strike="noStrike"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02386" y="1591056"/>
            <a:ext cx="7543800" cy="30380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9562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9E3611"/>
              </a:buClr>
              <a:buSzPts val="1275"/>
              <a:buFont typeface="Noto Sans Symbols"/>
              <a:buChar char="▪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01466" lvl="1" marL="914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148"/>
              <a:buFont typeface="Noto Sans Symbols"/>
              <a:buChar char="▪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293369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293369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29337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29337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29337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29337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29337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150"/>
              </a:spcAft>
              <a:buClr>
                <a:srgbClr val="9E3611"/>
              </a:buClr>
              <a:buSzPts val="102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25" u="none" cap="none" strike="noStrik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25" u="none" cap="none" strike="noStrik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grpSp>
        <p:nvGrpSpPr>
          <p:cNvPr id="10" name="Google Shape;10;p7"/>
          <p:cNvGrpSpPr/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11" name="Google Shape;11;p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1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Rockwell"/>
                <a:buNone/>
              </a:pPr>
              <a:r>
                <a:t/>
              </a:r>
              <a:endParaRPr b="1" i="0" sz="15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50"/>
                <a:buFont typeface="Rockwell"/>
                <a:buNone/>
              </a:pPr>
              <a:r>
                <a:t/>
              </a:r>
              <a:endParaRPr b="0" i="0" sz="13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" name="Google Shape;13;p7"/>
          <p:cNvSpPr txBox="1"/>
          <p:nvPr>
            <p:ph idx="12" type="sldNum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ckwell"/>
              <a:buNone/>
              <a:defRPr b="1" i="0" sz="105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jp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/>
          <p:nvPr/>
        </p:nvSpPr>
        <p:spPr>
          <a:xfrm>
            <a:off x="0" y="0"/>
            <a:ext cx="9141714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483864" y="696087"/>
            <a:ext cx="4972050" cy="60513"/>
          </a:xfrm>
          <a:prstGeom prst="rect">
            <a:avLst/>
          </a:prstGeom>
          <a:blipFill rotWithShape="1">
            <a:blip r:embed="rId3">
              <a:alphaModFix amt="85000"/>
            </a:blip>
            <a:tile algn="ctr" flip="xy" tx="0" sx="92000" ty="-76200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3481002" y="832539"/>
            <a:ext cx="4972879" cy="3435226"/>
          </a:xfrm>
          <a:prstGeom prst="rect">
            <a:avLst/>
          </a:prstGeom>
          <a:blipFill rotWithShape="1">
            <a:blip r:embed="rId3">
              <a:alphaModFix amt="85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1" name="Google Shape;111;p1"/>
          <p:cNvSpPr txBox="1"/>
          <p:nvPr>
            <p:ph type="ctrTitle"/>
          </p:nvPr>
        </p:nvSpPr>
        <p:spPr>
          <a:xfrm>
            <a:off x="3721032" y="1074167"/>
            <a:ext cx="4542858" cy="25184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Font typeface="Rockwell"/>
              <a:buNone/>
            </a:pPr>
            <a:r>
              <a:rPr lang="en-US" sz="6000"/>
              <a:t>SMART GOALS PRACTICE</a:t>
            </a:r>
            <a:endParaRPr/>
          </a:p>
        </p:txBody>
      </p:sp>
      <p:sp>
        <p:nvSpPr>
          <p:cNvPr id="112" name="Google Shape;112;p1"/>
          <p:cNvSpPr/>
          <p:nvPr/>
        </p:nvSpPr>
        <p:spPr>
          <a:xfrm>
            <a:off x="3483864" y="4335423"/>
            <a:ext cx="4972050" cy="60513"/>
          </a:xfrm>
          <a:prstGeom prst="rect">
            <a:avLst/>
          </a:prstGeom>
          <a:blipFill rotWithShape="1">
            <a:blip r:embed="rId3">
              <a:alphaModFix amt="85000"/>
            </a:blip>
            <a:tile algn="ctr" flip="xy" tx="0" sx="92000" ty="-7175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13" name="Google Shape;113;p1"/>
          <p:cNvGrpSpPr/>
          <p:nvPr/>
        </p:nvGrpSpPr>
        <p:grpSpPr>
          <a:xfrm>
            <a:off x="7235190" y="3943350"/>
            <a:ext cx="810678" cy="810676"/>
            <a:chOff x="9685338" y="4460675"/>
            <a:chExt cx="1080904" cy="1080902"/>
          </a:xfrm>
        </p:grpSpPr>
        <p:sp>
          <p:nvSpPr>
            <p:cNvPr id="114" name="Google Shape;114;p1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4">
                <a:alphaModFix/>
              </a:blip>
              <a:tile algn="tl" flip="none" tx="0" sx="85000" ty="0" sy="85000"/>
            </a:blip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Rockwell"/>
                <a:buNone/>
              </a:pPr>
              <a:r>
                <a:t/>
              </a:r>
              <a:endParaRPr b="1" i="0" sz="20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Rockwel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1"/>
          <p:cNvSpPr txBox="1"/>
          <p:nvPr>
            <p:ph idx="1" type="subTitle"/>
          </p:nvPr>
        </p:nvSpPr>
        <p:spPr>
          <a:xfrm>
            <a:off x="3703867" y="3592648"/>
            <a:ext cx="4560023" cy="5152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5000"/>
              <a:buNone/>
            </a:pPr>
            <a:r>
              <a:rPr lang="en-US" sz="1500">
                <a:solidFill>
                  <a:srgbClr val="000000"/>
                </a:solidFill>
              </a:rPr>
              <a:t>How to Achieve Your Priorities on Time Every Time</a:t>
            </a:r>
            <a:endParaRPr/>
          </a:p>
        </p:txBody>
      </p:sp>
      <p:pic>
        <p:nvPicPr>
          <p:cNvPr descr="Bullseye" id="117" name="Google Shape;11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0436" y="1264739"/>
            <a:ext cx="2562544" cy="2562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2"/>
          <p:cNvGrpSpPr/>
          <p:nvPr/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23" name="Google Shape;123;p2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25" name="Google Shape;125;p2"/>
          <p:cNvSpPr/>
          <p:nvPr/>
        </p:nvSpPr>
        <p:spPr>
          <a:xfrm>
            <a:off x="2286" y="0"/>
            <a:ext cx="9141714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u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795776" y="1259676"/>
            <a:ext cx="2624148" cy="2624144"/>
          </a:xfrm>
          <a:prstGeom prst="ellipse">
            <a:avLst/>
          </a:prstGeom>
          <a:blipFill rotWithShape="1">
            <a:blip r:embed="rId4">
              <a:alphaModFix/>
            </a:blip>
            <a:tile algn="tl" flip="none" tx="0" sx="85000" ty="0" sy="85000"/>
          </a:blip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ckwell"/>
              <a:buNone/>
            </a:pPr>
            <a:r>
              <a:t/>
            </a:r>
            <a:endParaRPr b="1" i="0" sz="2000" u="none" cap="none" strike="noStrike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934600" y="1398500"/>
            <a:ext cx="2346500" cy="2346496"/>
          </a:xfrm>
          <a:prstGeom prst="ellipse">
            <a:avLst/>
          </a:prstGeom>
          <a:noFill/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 txBox="1"/>
          <p:nvPr>
            <p:ph type="title"/>
          </p:nvPr>
        </p:nvSpPr>
        <p:spPr>
          <a:xfrm>
            <a:off x="1117608" y="1782646"/>
            <a:ext cx="1980485" cy="1578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</a:pPr>
            <a:r>
              <a:rPr lang="en-US" sz="3000">
                <a:solidFill>
                  <a:srgbClr val="FFFFFF"/>
                </a:solidFill>
              </a:rPr>
              <a:t>SMART GOALS</a:t>
            </a:r>
            <a:endParaRPr sz="3000"/>
          </a:p>
        </p:txBody>
      </p:sp>
      <p:sp>
        <p:nvSpPr>
          <p:cNvPr id="129" name="Google Shape;129;p2"/>
          <p:cNvSpPr/>
          <p:nvPr/>
        </p:nvSpPr>
        <p:spPr>
          <a:xfrm rot="5400000">
            <a:off x="2626708" y="2541494"/>
            <a:ext cx="2743200" cy="60512"/>
          </a:xfrm>
          <a:prstGeom prst="rect">
            <a:avLst/>
          </a:prstGeom>
          <a:blipFill rotWithShape="1">
            <a:blip r:embed="rId5">
              <a:alphaModFix amt="85000"/>
            </a:blip>
            <a:tile algn="ctr" flip="xy" tx="0" sx="92000" ty="-717550" sy="89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30" name="Google Shape;130;p2"/>
          <p:cNvGrpSpPr/>
          <p:nvPr/>
        </p:nvGrpSpPr>
        <p:grpSpPr>
          <a:xfrm>
            <a:off x="4561284" y="579690"/>
            <a:ext cx="3856434" cy="3984119"/>
            <a:chOff x="0" y="35574"/>
            <a:chExt cx="3856434" cy="3984119"/>
          </a:xfrm>
        </p:grpSpPr>
        <p:sp>
          <p:nvSpPr>
            <p:cNvPr id="131" name="Google Shape;131;p2"/>
            <p:cNvSpPr/>
            <p:nvPr/>
          </p:nvSpPr>
          <p:spPr>
            <a:xfrm>
              <a:off x="0" y="35574"/>
              <a:ext cx="3856434" cy="725399"/>
            </a:xfrm>
            <a:prstGeom prst="roundRect">
              <a:avLst>
                <a:gd fmla="val 16667" name="adj"/>
              </a:avLst>
            </a:prstGeom>
            <a:solidFill>
              <a:srgbClr val="9B2B1C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2"/>
            <p:cNvSpPr txBox="1"/>
            <p:nvPr/>
          </p:nvSpPr>
          <p:spPr>
            <a:xfrm>
              <a:off x="35411" y="70985"/>
              <a:ext cx="3785612" cy="654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Rockwell"/>
                <a:buNone/>
              </a:pPr>
              <a:r>
                <a:rPr lang="en-US" sz="31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Specific?</a:t>
              </a: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0" y="850254"/>
              <a:ext cx="3856434" cy="725399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2"/>
            <p:cNvSpPr txBox="1"/>
            <p:nvPr/>
          </p:nvSpPr>
          <p:spPr>
            <a:xfrm>
              <a:off x="35411" y="885665"/>
              <a:ext cx="3785612" cy="654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Rockwell"/>
                <a:buNone/>
              </a:pPr>
              <a:r>
                <a:rPr lang="en-US" sz="31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Measurable?</a:t>
              </a: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0" y="1664934"/>
              <a:ext cx="3856434" cy="725399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2"/>
            <p:cNvSpPr txBox="1"/>
            <p:nvPr/>
          </p:nvSpPr>
          <p:spPr>
            <a:xfrm>
              <a:off x="35411" y="1700345"/>
              <a:ext cx="3785612" cy="654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Rockwell"/>
                <a:buNone/>
              </a:pPr>
              <a:r>
                <a:rPr lang="en-US" sz="31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Attainable?</a:t>
              </a: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0" y="2479614"/>
              <a:ext cx="3856434" cy="725399"/>
            </a:xfrm>
            <a:prstGeom prst="roundRect">
              <a:avLst>
                <a:gd fmla="val 16667" name="adj"/>
              </a:avLst>
            </a:prstGeom>
            <a:solidFill>
              <a:schemeClr val="accent5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2"/>
            <p:cNvSpPr txBox="1"/>
            <p:nvPr/>
          </p:nvSpPr>
          <p:spPr>
            <a:xfrm>
              <a:off x="35411" y="2515025"/>
              <a:ext cx="3785612" cy="654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Rockwell"/>
                <a:buNone/>
              </a:pPr>
              <a:r>
                <a:rPr lang="en-US" sz="31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Relevant?</a:t>
              </a: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0" y="3294294"/>
              <a:ext cx="3856434" cy="725399"/>
            </a:xfrm>
            <a:prstGeom prst="roundRect">
              <a:avLst>
                <a:gd fmla="val 16667" name="adj"/>
              </a:avLst>
            </a:prstGeom>
            <a:solidFill>
              <a:srgbClr val="855B5D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2"/>
            <p:cNvSpPr txBox="1"/>
            <p:nvPr/>
          </p:nvSpPr>
          <p:spPr>
            <a:xfrm>
              <a:off x="35411" y="3329705"/>
              <a:ext cx="3785612" cy="6545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8100" lIns="118100" spcFirstLastPara="1" rIns="118100" wrap="square" tIns="11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Rockwell"/>
                <a:buNone/>
              </a:pPr>
              <a:r>
                <a:rPr lang="en-US" sz="31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Timebound?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p3"/>
          <p:cNvGrpSpPr/>
          <p:nvPr/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46" name="Google Shape;146;p3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48" name="Google Shape;148;p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descr="Spiral and curve design of a roof" id="149" name="Google Shape;149;p3"/>
          <p:cNvPicPr preferRelativeResize="0"/>
          <p:nvPr/>
        </p:nvPicPr>
        <p:blipFill rotWithShape="1">
          <a:blip r:embed="rId4">
            <a:alphaModFix/>
          </a:blip>
          <a:srcRect b="9580" l="0" r="0" t="6151"/>
          <a:stretch/>
        </p:blipFill>
        <p:spPr>
          <a:xfrm>
            <a:off x="20" y="10"/>
            <a:ext cx="9143978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3"/>
          <p:cNvSpPr/>
          <p:nvPr/>
        </p:nvSpPr>
        <p:spPr>
          <a:xfrm>
            <a:off x="738378" y="2878094"/>
            <a:ext cx="7667100" cy="60600"/>
          </a:xfrm>
          <a:prstGeom prst="rect">
            <a:avLst/>
          </a:prstGeom>
          <a:blipFill rotWithShape="1">
            <a:blip r:embed="rId5">
              <a:alphaModFix amt="85000"/>
            </a:blip>
            <a:tile algn="ctr" flip="xy" tx="0" sx="92000" ty="-762000" sy="89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738378" y="2986179"/>
            <a:ext cx="7667244" cy="1558752"/>
          </a:xfrm>
          <a:prstGeom prst="rect">
            <a:avLst/>
          </a:prstGeom>
          <a:blipFill rotWithShape="1">
            <a:blip r:embed="rId5">
              <a:alphaModFix amt="95000"/>
            </a:blip>
            <a:tile algn="ctr" flip="xy" tx="0" sx="92000" ty="-704850" sy="89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2" name="Google Shape;152;p3"/>
          <p:cNvSpPr txBox="1"/>
          <p:nvPr>
            <p:ph type="title"/>
          </p:nvPr>
        </p:nvSpPr>
        <p:spPr>
          <a:xfrm>
            <a:off x="738375" y="3121525"/>
            <a:ext cx="38337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1851"/>
              <a:buFont typeface="Rockwell"/>
              <a:buNone/>
            </a:pPr>
            <a:r>
              <a:rPr lang="en-US" sz="5400"/>
              <a:t>STRUCTURE</a:t>
            </a:r>
            <a:endParaRPr/>
          </a:p>
        </p:txBody>
      </p:sp>
      <p:sp>
        <p:nvSpPr>
          <p:cNvPr id="153" name="Google Shape;153;p3"/>
          <p:cNvSpPr txBox="1"/>
          <p:nvPr>
            <p:ph idx="1" type="body"/>
          </p:nvPr>
        </p:nvSpPr>
        <p:spPr>
          <a:xfrm>
            <a:off x="4516500" y="3104900"/>
            <a:ext cx="38337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200">
                <a:highlight>
                  <a:srgbClr val="FFFFFF"/>
                </a:highlight>
              </a:rPr>
              <a:t>I will complete</a:t>
            </a:r>
            <a:r>
              <a:rPr lang="en-US" sz="2200">
                <a:highlight>
                  <a:srgbClr val="FFFFFF"/>
                </a:highlight>
              </a:rPr>
              <a:t> </a:t>
            </a:r>
            <a:r>
              <a:rPr lang="en-US" sz="2200">
                <a:highlight>
                  <a:srgbClr val="FFFFFF"/>
                </a:highlight>
              </a:rPr>
              <a:t>[specific action] [with measurable and attainable target] by [timeframe] because [relevance].</a:t>
            </a:r>
            <a:endParaRPr sz="2200"/>
          </a:p>
        </p:txBody>
      </p:sp>
      <p:sp>
        <p:nvSpPr>
          <p:cNvPr id="154" name="Google Shape;154;p3"/>
          <p:cNvSpPr/>
          <p:nvPr/>
        </p:nvSpPr>
        <p:spPr>
          <a:xfrm>
            <a:off x="738378" y="4596502"/>
            <a:ext cx="7667244" cy="60512"/>
          </a:xfrm>
          <a:prstGeom prst="rect">
            <a:avLst/>
          </a:prstGeom>
          <a:blipFill rotWithShape="1">
            <a:blip r:embed="rId5">
              <a:alphaModFix amt="85000"/>
            </a:blip>
            <a:tile algn="ctr" flip="xy" tx="0" sx="92000" ty="-717550" sy="89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8551293" y="4672260"/>
            <a:ext cx="342900" cy="342900"/>
          </a:xfrm>
          <a:prstGeom prst="ellipse">
            <a:avLst/>
          </a:prstGeom>
          <a:blipFill rotWithShape="1">
            <a:blip r:embed="rId3">
              <a:alphaModFix/>
            </a:blip>
            <a:tile algn="tl" flip="none" tx="50800" sx="85000" ty="0" sy="85000"/>
          </a:blip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ckwell"/>
              <a:buNone/>
            </a:pPr>
            <a:r>
              <a:t/>
            </a:r>
            <a:endParaRPr b="1" i="0" sz="2000" u="none" cap="none" strike="noStrike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8573188" y="4694155"/>
            <a:ext cx="299110" cy="299111"/>
          </a:xfrm>
          <a:prstGeom prst="ellipse">
            <a:avLst/>
          </a:prstGeom>
          <a:noFill/>
          <a:ln cap="flat" cmpd="sng" w="127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4"/>
          <p:cNvGrpSpPr/>
          <p:nvPr/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62" name="Google Shape;162;p4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64" name="Google Shape;164;p4"/>
          <p:cNvSpPr/>
          <p:nvPr/>
        </p:nvSpPr>
        <p:spPr>
          <a:xfrm>
            <a:off x="2286" y="0"/>
            <a:ext cx="9141714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795776" y="1259676"/>
            <a:ext cx="2624148" cy="2624144"/>
          </a:xfrm>
          <a:prstGeom prst="ellipse">
            <a:avLst/>
          </a:prstGeom>
          <a:blipFill rotWithShape="1">
            <a:blip r:embed="rId4">
              <a:alphaModFix/>
            </a:blip>
            <a:tile algn="tl" flip="none" tx="0" sx="85000" ty="0" sy="85000"/>
          </a:blip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ckwell"/>
              <a:buNone/>
            </a:pPr>
            <a:r>
              <a:t/>
            </a:r>
            <a:endParaRPr b="1" i="0" sz="2000" u="none" cap="none" strike="noStrike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934600" y="1398500"/>
            <a:ext cx="2346600" cy="2346600"/>
          </a:xfrm>
          <a:prstGeom prst="ellipse">
            <a:avLst/>
          </a:prstGeom>
          <a:noFill/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4"/>
          <p:cNvSpPr txBox="1"/>
          <p:nvPr>
            <p:ph type="title"/>
          </p:nvPr>
        </p:nvSpPr>
        <p:spPr>
          <a:xfrm>
            <a:off x="1117608" y="1782646"/>
            <a:ext cx="1980485" cy="1578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</a:pPr>
            <a:r>
              <a:rPr lang="en-US" sz="3600">
                <a:solidFill>
                  <a:srgbClr val="FFFFFF"/>
                </a:solidFill>
              </a:rPr>
              <a:t>SMART?</a:t>
            </a:r>
            <a:endParaRPr sz="5350"/>
          </a:p>
        </p:txBody>
      </p:sp>
      <p:sp>
        <p:nvSpPr>
          <p:cNvPr id="168" name="Google Shape;168;p4"/>
          <p:cNvSpPr/>
          <p:nvPr/>
        </p:nvSpPr>
        <p:spPr>
          <a:xfrm rot="5400000">
            <a:off x="2626708" y="2541494"/>
            <a:ext cx="2743200" cy="60512"/>
          </a:xfrm>
          <a:prstGeom prst="rect">
            <a:avLst/>
          </a:prstGeom>
          <a:blipFill rotWithShape="1">
            <a:blip r:embed="rId5">
              <a:alphaModFix amt="85000"/>
            </a:blip>
            <a:tile algn="ctr" flip="xy" tx="0" sx="92000" ty="-717550" sy="89000"/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69" name="Google Shape;169;p4"/>
          <p:cNvGrpSpPr/>
          <p:nvPr/>
        </p:nvGrpSpPr>
        <p:grpSpPr>
          <a:xfrm>
            <a:off x="4561284" y="1255950"/>
            <a:ext cx="3856434" cy="2631600"/>
            <a:chOff x="0" y="711834"/>
            <a:chExt cx="3856434" cy="2631600"/>
          </a:xfrm>
        </p:grpSpPr>
        <p:sp>
          <p:nvSpPr>
            <p:cNvPr id="170" name="Google Shape;170;p4"/>
            <p:cNvSpPr/>
            <p:nvPr/>
          </p:nvSpPr>
          <p:spPr>
            <a:xfrm>
              <a:off x="0" y="711834"/>
              <a:ext cx="3856434" cy="397800"/>
            </a:xfrm>
            <a:prstGeom prst="roundRect">
              <a:avLst>
                <a:gd fmla="val 16667" name="adj"/>
              </a:avLst>
            </a:prstGeom>
            <a:solidFill>
              <a:srgbClr val="9B2B1C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4"/>
            <p:cNvSpPr txBox="1"/>
            <p:nvPr/>
          </p:nvSpPr>
          <p:spPr>
            <a:xfrm>
              <a:off x="19419" y="731253"/>
              <a:ext cx="3817596" cy="358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Rockwell"/>
                <a:buNone/>
              </a:pPr>
              <a:r>
                <a:rPr lang="en-US" sz="17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I will work on the new project today.</a:t>
              </a: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0" y="1158594"/>
              <a:ext cx="3856434" cy="397800"/>
            </a:xfrm>
            <a:prstGeom prst="roundRect">
              <a:avLst>
                <a:gd fmla="val 16667" name="adj"/>
              </a:avLst>
            </a:prstGeom>
            <a:solidFill>
              <a:srgbClr val="9F4329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4"/>
            <p:cNvSpPr txBox="1"/>
            <p:nvPr/>
          </p:nvSpPr>
          <p:spPr>
            <a:xfrm>
              <a:off x="19419" y="1178013"/>
              <a:ext cx="3817596" cy="358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Rockwell"/>
                <a:buNone/>
              </a:pPr>
              <a:r>
                <a:rPr lang="en-US" sz="17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Specific?</a:t>
              </a: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0" y="1605354"/>
              <a:ext cx="3856434" cy="397800"/>
            </a:xfrm>
            <a:prstGeom prst="roundRect">
              <a:avLst>
                <a:gd fmla="val 16667" name="adj"/>
              </a:avLst>
            </a:prstGeom>
            <a:solidFill>
              <a:srgbClr val="A25936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4"/>
            <p:cNvSpPr txBox="1"/>
            <p:nvPr/>
          </p:nvSpPr>
          <p:spPr>
            <a:xfrm>
              <a:off x="19419" y="1624773"/>
              <a:ext cx="3817596" cy="358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Rockwell"/>
                <a:buNone/>
              </a:pPr>
              <a:r>
                <a:rPr lang="en-US" sz="17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Measurable?</a:t>
              </a:r>
              <a:endParaRPr/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0" y="2052114"/>
              <a:ext cx="3856434" cy="397800"/>
            </a:xfrm>
            <a:prstGeom prst="roundRect">
              <a:avLst>
                <a:gd fmla="val 16667" name="adj"/>
              </a:avLst>
            </a:prstGeom>
            <a:solidFill>
              <a:srgbClr val="A46E44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4"/>
            <p:cNvSpPr txBox="1"/>
            <p:nvPr/>
          </p:nvSpPr>
          <p:spPr>
            <a:xfrm>
              <a:off x="19419" y="2071533"/>
              <a:ext cx="3817596" cy="358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Rockwell"/>
                <a:buNone/>
              </a:pPr>
              <a:r>
                <a:rPr lang="en-US" sz="17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Attainable?</a:t>
              </a:r>
              <a:endParaRPr/>
            </a:p>
          </p:txBody>
        </p:sp>
        <p:sp>
          <p:nvSpPr>
            <p:cNvPr id="178" name="Google Shape;178;p4"/>
            <p:cNvSpPr/>
            <p:nvPr/>
          </p:nvSpPr>
          <p:spPr>
            <a:xfrm>
              <a:off x="0" y="2498874"/>
              <a:ext cx="3856434" cy="397800"/>
            </a:xfrm>
            <a:prstGeom prst="roundRect">
              <a:avLst>
                <a:gd fmla="val 16667" name="adj"/>
              </a:avLst>
            </a:prstGeom>
            <a:solidFill>
              <a:srgbClr val="A57F54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4"/>
            <p:cNvSpPr txBox="1"/>
            <p:nvPr/>
          </p:nvSpPr>
          <p:spPr>
            <a:xfrm>
              <a:off x="19419" y="2518293"/>
              <a:ext cx="3817596" cy="358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Rockwell"/>
                <a:buNone/>
              </a:pPr>
              <a:r>
                <a:rPr lang="en-US" sz="17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Relevant?</a:t>
              </a:r>
              <a:endParaRPr/>
            </a:p>
          </p:txBody>
        </p:sp>
        <p:sp>
          <p:nvSpPr>
            <p:cNvPr id="180" name="Google Shape;180;p4"/>
            <p:cNvSpPr/>
            <p:nvPr/>
          </p:nvSpPr>
          <p:spPr>
            <a:xfrm>
              <a:off x="0" y="2945634"/>
              <a:ext cx="3856434" cy="397800"/>
            </a:xfrm>
            <a:prstGeom prst="roundRect">
              <a:avLst>
                <a:gd fmla="val 16667" name="adj"/>
              </a:avLst>
            </a:prstGeom>
            <a:solidFill>
              <a:srgbClr val="A28C67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4"/>
            <p:cNvSpPr txBox="1"/>
            <p:nvPr/>
          </p:nvSpPr>
          <p:spPr>
            <a:xfrm>
              <a:off x="19419" y="2965053"/>
              <a:ext cx="3817596" cy="358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Rockwell"/>
                <a:buNone/>
              </a:pPr>
              <a:r>
                <a:rPr lang="en-US" sz="17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Timebound?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5"/>
          <p:cNvGrpSpPr/>
          <p:nvPr/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87" name="Google Shape;187;p5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89" name="Google Shape;189;p5"/>
          <p:cNvSpPr txBox="1"/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ckwell"/>
              <a:buNone/>
            </a:pPr>
            <a:r>
              <a:rPr lang="en-US" sz="5400"/>
              <a:t>SMART? </a:t>
            </a:r>
            <a:endParaRPr/>
          </a:p>
        </p:txBody>
      </p:sp>
      <p:sp>
        <p:nvSpPr>
          <p:cNvPr id="190" name="Google Shape;190;p5"/>
          <p:cNvSpPr/>
          <p:nvPr/>
        </p:nvSpPr>
        <p:spPr>
          <a:xfrm>
            <a:off x="800100" y="1509969"/>
            <a:ext cx="7543800" cy="60513"/>
          </a:xfrm>
          <a:prstGeom prst="rect">
            <a:avLst/>
          </a:prstGeom>
          <a:blipFill rotWithShape="1">
            <a:blip r:embed="rId4">
              <a:alphaModFix amt="85000"/>
            </a:blip>
            <a:tile algn="ctr" flip="xy" tx="0" sx="92000" ty="-76200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91" name="Google Shape;191;p5"/>
          <p:cNvGrpSpPr/>
          <p:nvPr/>
        </p:nvGrpSpPr>
        <p:grpSpPr>
          <a:xfrm>
            <a:off x="1238606" y="1790575"/>
            <a:ext cx="6671548" cy="2710316"/>
            <a:chOff x="436125" y="1533"/>
            <a:chExt cx="6671548" cy="2710316"/>
          </a:xfrm>
        </p:grpSpPr>
        <p:sp>
          <p:nvSpPr>
            <p:cNvPr id="192" name="Google Shape;192;p5"/>
            <p:cNvSpPr/>
            <p:nvPr/>
          </p:nvSpPr>
          <p:spPr>
            <a:xfrm>
              <a:off x="436125" y="1533"/>
              <a:ext cx="2084858" cy="1250915"/>
            </a:xfrm>
            <a:prstGeom prst="rect">
              <a:avLst/>
            </a:prstGeom>
            <a:solidFill>
              <a:srgbClr val="9B2B1C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5"/>
            <p:cNvSpPr txBox="1"/>
            <p:nvPr/>
          </p:nvSpPr>
          <p:spPr>
            <a:xfrm>
              <a:off x="436125" y="1533"/>
              <a:ext cx="2084858" cy="12509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Rockwell"/>
                <a:buNone/>
              </a:pPr>
              <a:r>
                <a:rPr lang="en-US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I will draft and share with my manager part 3 of the new project by the end of the workday today.</a:t>
              </a: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2729470" y="1533"/>
              <a:ext cx="2084858" cy="1250915"/>
            </a:xfrm>
            <a:prstGeom prst="rect">
              <a:avLst/>
            </a:prstGeom>
            <a:solidFill>
              <a:srgbClr val="9F4329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5"/>
            <p:cNvSpPr txBox="1"/>
            <p:nvPr/>
          </p:nvSpPr>
          <p:spPr>
            <a:xfrm>
              <a:off x="2729470" y="1533"/>
              <a:ext cx="2084858" cy="12509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Rockwell"/>
                <a:buNone/>
              </a:pPr>
              <a:r>
                <a:rPr lang="en-US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Specific?</a:t>
              </a:r>
              <a:endParaRPr/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5022815" y="1533"/>
              <a:ext cx="2084858" cy="1250915"/>
            </a:xfrm>
            <a:prstGeom prst="rect">
              <a:avLst/>
            </a:prstGeom>
            <a:solidFill>
              <a:srgbClr val="A25936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5"/>
            <p:cNvSpPr txBox="1"/>
            <p:nvPr/>
          </p:nvSpPr>
          <p:spPr>
            <a:xfrm>
              <a:off x="5022815" y="1533"/>
              <a:ext cx="2084858" cy="12509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Rockwell"/>
                <a:buNone/>
              </a:pPr>
              <a:r>
                <a:rPr lang="en-US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Measurable?</a:t>
              </a:r>
              <a:endParaRPr/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436125" y="1460934"/>
              <a:ext cx="2084858" cy="1250915"/>
            </a:xfrm>
            <a:prstGeom prst="rect">
              <a:avLst/>
            </a:prstGeom>
            <a:solidFill>
              <a:srgbClr val="A46E44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5"/>
            <p:cNvSpPr txBox="1"/>
            <p:nvPr/>
          </p:nvSpPr>
          <p:spPr>
            <a:xfrm>
              <a:off x="436125" y="1460934"/>
              <a:ext cx="2084858" cy="12509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Rockwell"/>
                <a:buNone/>
              </a:pPr>
              <a:r>
                <a:rPr lang="en-US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Attainable?</a:t>
              </a:r>
              <a:endParaRPr/>
            </a:p>
          </p:txBody>
        </p:sp>
        <p:sp>
          <p:nvSpPr>
            <p:cNvPr id="200" name="Google Shape;200;p5"/>
            <p:cNvSpPr/>
            <p:nvPr/>
          </p:nvSpPr>
          <p:spPr>
            <a:xfrm>
              <a:off x="2729470" y="1460934"/>
              <a:ext cx="2084858" cy="1250915"/>
            </a:xfrm>
            <a:prstGeom prst="rect">
              <a:avLst/>
            </a:prstGeom>
            <a:solidFill>
              <a:srgbClr val="A57F54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5"/>
            <p:cNvSpPr txBox="1"/>
            <p:nvPr/>
          </p:nvSpPr>
          <p:spPr>
            <a:xfrm>
              <a:off x="2729470" y="1460934"/>
              <a:ext cx="2084858" cy="12509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Rockwell"/>
                <a:buNone/>
              </a:pPr>
              <a:r>
                <a:rPr lang="en-US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Relevant?</a:t>
              </a:r>
              <a:endParaRPr/>
            </a:p>
          </p:txBody>
        </p:sp>
        <p:sp>
          <p:nvSpPr>
            <p:cNvPr id="202" name="Google Shape;202;p5"/>
            <p:cNvSpPr/>
            <p:nvPr/>
          </p:nvSpPr>
          <p:spPr>
            <a:xfrm>
              <a:off x="5022815" y="1460934"/>
              <a:ext cx="2084858" cy="1250915"/>
            </a:xfrm>
            <a:prstGeom prst="rect">
              <a:avLst/>
            </a:prstGeom>
            <a:solidFill>
              <a:srgbClr val="A28C67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5"/>
            <p:cNvSpPr txBox="1"/>
            <p:nvPr/>
          </p:nvSpPr>
          <p:spPr>
            <a:xfrm>
              <a:off x="5022815" y="1460934"/>
              <a:ext cx="2084858" cy="12509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Rockwell"/>
                <a:buNone/>
              </a:pPr>
              <a:r>
                <a:rPr lang="en-US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Timebound?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6"/>
          <p:cNvGrpSpPr/>
          <p:nvPr/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209" name="Google Shape;209;p6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10" name="Google Shape;210;p6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11" name="Google Shape;211;p6"/>
          <p:cNvSpPr/>
          <p:nvPr/>
        </p:nvSpPr>
        <p:spPr>
          <a:xfrm>
            <a:off x="2508" y="0"/>
            <a:ext cx="9141492" cy="5143499"/>
          </a:xfrm>
          <a:prstGeom prst="rect">
            <a:avLst/>
          </a:prstGeom>
          <a:blipFill rotWithShape="1">
            <a:blip r:embed="rId4">
              <a:alphaModFix amt="45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2" name="Google Shape;212;p6"/>
          <p:cNvSpPr/>
          <p:nvPr/>
        </p:nvSpPr>
        <p:spPr>
          <a:xfrm>
            <a:off x="2508" y="0"/>
            <a:ext cx="348612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3" name="Google Shape;213;p6"/>
          <p:cNvSpPr txBox="1"/>
          <p:nvPr>
            <p:ph type="title"/>
          </p:nvPr>
        </p:nvSpPr>
        <p:spPr>
          <a:xfrm>
            <a:off x="482599" y="482599"/>
            <a:ext cx="2762045" cy="417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ckwell"/>
              <a:buNone/>
            </a:pPr>
            <a:r>
              <a:rPr lang="en-US" sz="3600">
                <a:solidFill>
                  <a:srgbClr val="FFFFFF"/>
                </a:solidFill>
              </a:rPr>
              <a:t>SMART?</a:t>
            </a:r>
            <a:endParaRPr/>
          </a:p>
        </p:txBody>
      </p:sp>
      <p:sp>
        <p:nvSpPr>
          <p:cNvPr id="214" name="Google Shape;214;p6"/>
          <p:cNvSpPr/>
          <p:nvPr/>
        </p:nvSpPr>
        <p:spPr>
          <a:xfrm>
            <a:off x="8551293" y="4672260"/>
            <a:ext cx="342900" cy="342900"/>
          </a:xfrm>
          <a:prstGeom prst="ellipse">
            <a:avLst/>
          </a:prstGeom>
          <a:blipFill rotWithShape="1">
            <a:blip r:embed="rId3">
              <a:alphaModFix/>
            </a:blip>
            <a:tile algn="tl" flip="none" tx="50800" sx="85000" ty="0" sy="85000"/>
          </a:blip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ckwell"/>
              <a:buNone/>
            </a:pPr>
            <a:r>
              <a:t/>
            </a:r>
            <a:endParaRPr b="1" i="0" sz="2000" u="none" cap="none" strike="noStrike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5" name="Google Shape;215;p6"/>
          <p:cNvSpPr txBox="1"/>
          <p:nvPr>
            <p:ph idx="1" type="body"/>
          </p:nvPr>
        </p:nvSpPr>
        <p:spPr>
          <a:xfrm>
            <a:off x="3699425" y="482600"/>
            <a:ext cx="5172900" cy="418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25"/>
              <a:t>Because a teamwide understanding of my section is essential for the team’s development of the new, high-margin product to launch, I will draft and share with my manager part 3 of this project by the end of the workday today.</a:t>
            </a:r>
            <a:endParaRPr sz="2525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5044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9772"/>
              <a:buFont typeface="Noto Sans Symbols"/>
              <a:buChar char="▪"/>
            </a:pPr>
            <a:r>
              <a:rPr lang="en-US" sz="2200"/>
              <a:t>Specific?</a:t>
            </a:r>
            <a:endParaRPr sz="2200"/>
          </a:p>
          <a:p>
            <a:pPr indent="-35044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9772"/>
              <a:buFont typeface="Noto Sans Symbols"/>
              <a:buChar char="▪"/>
            </a:pPr>
            <a:r>
              <a:rPr lang="en-US" sz="2200"/>
              <a:t>Measurable?</a:t>
            </a:r>
            <a:endParaRPr sz="2200"/>
          </a:p>
          <a:p>
            <a:pPr indent="-35044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9772"/>
              <a:buFont typeface="Noto Sans Symbols"/>
              <a:buChar char="▪"/>
            </a:pPr>
            <a:r>
              <a:rPr lang="en-US" sz="2200"/>
              <a:t>Attainable?</a:t>
            </a:r>
            <a:endParaRPr sz="2200"/>
          </a:p>
          <a:p>
            <a:pPr indent="-35044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9772"/>
              <a:buFont typeface="Noto Sans Symbols"/>
              <a:buChar char="▪"/>
            </a:pPr>
            <a:r>
              <a:rPr lang="en-US" sz="2200"/>
              <a:t>Relevant?</a:t>
            </a:r>
            <a:endParaRPr sz="2200"/>
          </a:p>
          <a:p>
            <a:pPr indent="-35044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SzPct val="89772"/>
              <a:buFont typeface="Noto Sans Symbols"/>
              <a:buChar char="▪"/>
            </a:pPr>
            <a:r>
              <a:rPr lang="en-US" sz="2200"/>
              <a:t>Timebound?</a:t>
            </a:r>
            <a:endParaRPr sz="2200"/>
          </a:p>
        </p:txBody>
      </p:sp>
      <p:sp>
        <p:nvSpPr>
          <p:cNvPr id="216" name="Google Shape;216;p6"/>
          <p:cNvSpPr/>
          <p:nvPr/>
        </p:nvSpPr>
        <p:spPr>
          <a:xfrm>
            <a:off x="8573188" y="4694155"/>
            <a:ext cx="299110" cy="299111"/>
          </a:xfrm>
          <a:prstGeom prst="ellipse">
            <a:avLst/>
          </a:prstGeom>
          <a:noFill/>
          <a:ln cap="flat" cmpd="sng" w="127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ckwel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ood Type">
  <a:themeElements>
    <a:clrScheme name="Wood Type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