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12192000"/>
  <p:notesSz cx="6858000" cy="9144000"/>
  <p:embeddedFontLst>
    <p:embeddedFont>
      <p:font typeface="Play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1" roundtripDataSignature="AMtx7mhVPxjnl2KJPbIDQKJToG7KQcxm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11" Type="http://customschemas.google.com/relationships/presentationmetadata" Target="metadata"/><Relationship Id="rId10" Type="http://schemas.openxmlformats.org/officeDocument/2006/relationships/font" Target="fonts/Play-bold.fntdata"/><Relationship Id="rId9" Type="http://schemas.openxmlformats.org/officeDocument/2006/relationships/font" Target="fonts/Play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6" name="Google Shape;3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42" name="Google Shape;4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5" name="Google Shape;55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7" name="Google Shape;57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9" name="Google Shape;69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0" name="Google Shape;7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/>
        </p:nvPicPr>
        <p:blipFill rotWithShape="1">
          <a:blip r:embed="rId3">
            <a:alphaModFix amt="40000"/>
          </a:blip>
          <a:srcRect b="10" l="0" r="0" t="20203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>
            <p:ph type="ctrTitle"/>
          </p:nvPr>
        </p:nvSpPr>
        <p:spPr>
          <a:xfrm>
            <a:off x="965200" y="965200"/>
            <a:ext cx="10261600" cy="35648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1500"/>
              <a:buFont typeface="Play"/>
              <a:buNone/>
            </a:pPr>
            <a:r>
              <a:rPr lang="en-US" sz="11500"/>
              <a:t>COVEY QUADRANTS</a:t>
            </a:r>
            <a:endParaRPr/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965200" y="4572002"/>
            <a:ext cx="10261600" cy="1202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lang="en-US" sz="3200"/>
              <a:t>HOW TO CHOOSE YOUR TOP PRIORITIES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"/>
          <p:cNvSpPr/>
          <p:nvPr/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5" name="Google Shape;105;p2"/>
          <p:cNvGrpSpPr/>
          <p:nvPr/>
        </p:nvGrpSpPr>
        <p:grpSpPr>
          <a:xfrm>
            <a:off x="2573866" y="719666"/>
            <a:ext cx="7044267" cy="5418666"/>
            <a:chOff x="541866" y="0"/>
            <a:chExt cx="7044267" cy="5418666"/>
          </a:xfrm>
        </p:grpSpPr>
        <p:sp>
          <p:nvSpPr>
            <p:cNvPr id="106" name="Google Shape;106;p2"/>
            <p:cNvSpPr/>
            <p:nvPr/>
          </p:nvSpPr>
          <p:spPr>
            <a:xfrm>
              <a:off x="4909312" y="3684693"/>
              <a:ext cx="2676821" cy="173397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9050">
              <a:solidFill>
                <a:srgbClr val="1260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2"/>
            <p:cNvSpPr txBox="1"/>
            <p:nvPr/>
          </p:nvSpPr>
          <p:spPr>
            <a:xfrm>
              <a:off x="5750448" y="4156276"/>
              <a:ext cx="1797595" cy="122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Arial"/>
                <a:buChar char="•"/>
              </a:pPr>
              <a:r>
                <a:rPr b="0" i="0" lang="en-US" sz="1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NEITHER URGENT NOR IMPORTANT</a:t>
              </a: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541866" y="3684693"/>
              <a:ext cx="2676821" cy="173397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9050">
              <a:solidFill>
                <a:srgbClr val="1260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2"/>
            <p:cNvSpPr txBox="1"/>
            <p:nvPr/>
          </p:nvSpPr>
          <p:spPr>
            <a:xfrm>
              <a:off x="579950" y="4156284"/>
              <a:ext cx="1890300" cy="122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Arial"/>
                <a:buChar char="•"/>
              </a:pPr>
              <a:r>
                <a:rPr b="0" i="0" lang="en-US" sz="1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URGENT (NOT IMPORTANT)</a:t>
              </a: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4909312" y="0"/>
              <a:ext cx="2676821" cy="173397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9050">
              <a:solidFill>
                <a:srgbClr val="1260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2"/>
            <p:cNvSpPr txBox="1"/>
            <p:nvPr/>
          </p:nvSpPr>
          <p:spPr>
            <a:xfrm>
              <a:off x="5750448" y="38090"/>
              <a:ext cx="1797595" cy="122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Arial"/>
                <a:buChar char="•"/>
              </a:pPr>
              <a:r>
                <a:rPr b="0" i="0" lang="en-US" sz="1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IMPORTANT (NOT URGENT)</a:t>
              </a: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541866" y="0"/>
              <a:ext cx="2676821" cy="173397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9050">
              <a:solidFill>
                <a:srgbClr val="1260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2"/>
            <p:cNvSpPr txBox="1"/>
            <p:nvPr/>
          </p:nvSpPr>
          <p:spPr>
            <a:xfrm>
              <a:off x="579956" y="38090"/>
              <a:ext cx="1797595" cy="1224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900"/>
                <a:buFont typeface="Arial"/>
                <a:buChar char="•"/>
              </a:pPr>
              <a:r>
                <a:rPr b="0" i="0" lang="en-US" sz="1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URGENT &amp; IMPORTANT</a:t>
              </a: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663530" y="308864"/>
              <a:ext cx="2346282" cy="2346282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12608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2"/>
            <p:cNvSpPr txBox="1"/>
            <p:nvPr/>
          </p:nvSpPr>
          <p:spPr>
            <a:xfrm>
              <a:off x="2350740" y="996074"/>
              <a:ext cx="1659072" cy="16590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2475" lIns="412475" spcFirstLastPara="1" rIns="412475" wrap="square" tIns="412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800"/>
                <a:buFont typeface="Arial"/>
                <a:buNone/>
              </a:pPr>
              <a:r>
                <a:rPr b="0" i="0" lang="en-US" sz="5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 rot="5400000">
              <a:off x="4118186" y="308864"/>
              <a:ext cx="2346282" cy="2346282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12608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2"/>
            <p:cNvSpPr txBox="1"/>
            <p:nvPr/>
          </p:nvSpPr>
          <p:spPr>
            <a:xfrm>
              <a:off x="4118186" y="996074"/>
              <a:ext cx="1659072" cy="16590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2475" lIns="412475" spcFirstLastPara="1" rIns="412475" wrap="square" tIns="412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800"/>
                <a:buFont typeface="Arial"/>
                <a:buNone/>
              </a:pPr>
              <a:r>
                <a:rPr b="0" i="0" lang="en-US" sz="5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II</a:t>
              </a: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 rot="10800000">
              <a:off x="4118186" y="2763520"/>
              <a:ext cx="2346282" cy="2346282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12608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2"/>
            <p:cNvSpPr txBox="1"/>
            <p:nvPr/>
          </p:nvSpPr>
          <p:spPr>
            <a:xfrm>
              <a:off x="4118186" y="2763520"/>
              <a:ext cx="1659072" cy="16590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2475" lIns="412475" spcFirstLastPara="1" rIns="412475" wrap="square" tIns="412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800"/>
                <a:buFont typeface="Arial"/>
                <a:buNone/>
              </a:pPr>
              <a:r>
                <a:rPr b="0" i="0" lang="en-US" sz="5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IV</a:t>
              </a: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 rot="-5400000">
              <a:off x="1663530" y="2763520"/>
              <a:ext cx="2346282" cy="2346282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cubicBezTo>
                    <a:pt x="0" y="53726"/>
                    <a:pt x="53726" y="0"/>
                    <a:pt x="120000" y="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12608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2"/>
            <p:cNvSpPr txBox="1"/>
            <p:nvPr/>
          </p:nvSpPr>
          <p:spPr>
            <a:xfrm>
              <a:off x="2350740" y="2763520"/>
              <a:ext cx="1659072" cy="16590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2475" lIns="412475" spcFirstLastPara="1" rIns="412475" wrap="square" tIns="412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800"/>
                <a:buFont typeface="Arial"/>
                <a:buNone/>
              </a:pPr>
              <a:r>
                <a:rPr b="0" i="0" lang="en-US" sz="5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III</a:t>
              </a: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3658954" y="2221653"/>
              <a:ext cx="810090" cy="704426"/>
            </a:xfrm>
            <a:custGeom>
              <a:rect b="b" l="l" r="r" t="t"/>
              <a:pathLst>
                <a:path extrusionOk="0" h="120000" w="12000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rgbClr val="A9B5C0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 rot="10800000">
              <a:off x="3658954" y="2492586"/>
              <a:ext cx="810090" cy="704426"/>
            </a:xfrm>
            <a:custGeom>
              <a:rect b="b" l="l" r="r" t="t"/>
              <a:pathLst>
                <a:path extrusionOk="0" h="120000" w="120000">
                  <a:moveTo>
                    <a:pt x="6522" y="60000"/>
                  </a:moveTo>
                  <a:lnTo>
                    <a:pt x="6522" y="60000"/>
                  </a:lnTo>
                  <a:cubicBezTo>
                    <a:pt x="6522" y="34374"/>
                    <a:pt x="25367" y="12492"/>
                    <a:pt x="51107" y="8231"/>
                  </a:cubicBezTo>
                  <a:cubicBezTo>
                    <a:pt x="76848" y="3970"/>
                    <a:pt x="101961" y="18574"/>
                    <a:pt x="110521" y="42783"/>
                  </a:cubicBezTo>
                  <a:lnTo>
                    <a:pt x="116427" y="42783"/>
                  </a:lnTo>
                  <a:lnTo>
                    <a:pt x="106957" y="60000"/>
                  </a:lnTo>
                  <a:lnTo>
                    <a:pt x="90340" y="42783"/>
                  </a:lnTo>
                  <a:lnTo>
                    <a:pt x="95921" y="42783"/>
                  </a:lnTo>
                  <a:cubicBezTo>
                    <a:pt x="87358" y="27416"/>
                    <a:pt x="68572" y="19475"/>
                    <a:pt x="50448" y="23561"/>
                  </a:cubicBezTo>
                  <a:cubicBezTo>
                    <a:pt x="32324" y="27648"/>
                    <a:pt x="19565" y="42702"/>
                    <a:pt x="19565" y="60000"/>
                  </a:cubicBezTo>
                  <a:close/>
                </a:path>
              </a:pathLst>
            </a:custGeom>
            <a:solidFill>
              <a:srgbClr val="A9B5C0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3"/>
          <p:cNvSpPr/>
          <p:nvPr/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0F4861"/>
              </a:gs>
            </a:gsLst>
            <a:lin ang="197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3"/>
          <p:cNvSpPr/>
          <p:nvPr/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0">
                <a:srgbClr val="0A3041">
                  <a:alpha val="67843"/>
                </a:srgbClr>
              </a:gs>
              <a:gs pos="19000">
                <a:srgbClr val="0A3041">
                  <a:alpha val="67843"/>
                </a:srgbClr>
              </a:gs>
              <a:gs pos="100000">
                <a:srgbClr val="156082">
                  <a:alpha val="47843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3"/>
          <p:cNvSpPr/>
          <p:nvPr/>
        </p:nvSpPr>
        <p:spPr>
          <a:xfrm flipH="1" rot="-5400000">
            <a:off x="5010646" y="-5010043"/>
            <a:ext cx="2170709" cy="12192000"/>
          </a:xfrm>
          <a:prstGeom prst="rect">
            <a:avLst/>
          </a:prstGeom>
          <a:gradFill>
            <a:gsLst>
              <a:gs pos="0">
                <a:srgbClr val="0F4861">
                  <a:alpha val="15686"/>
                </a:srgbClr>
              </a:gs>
              <a:gs pos="23000">
                <a:srgbClr val="0F4861">
                  <a:alpha val="15686"/>
                </a:srgbClr>
              </a:gs>
              <a:gs pos="99000">
                <a:srgbClr val="000000">
                  <a:alpha val="44705"/>
                </a:srgbClr>
              </a:gs>
              <a:gs pos="100000">
                <a:srgbClr val="000000">
                  <a:alpha val="44705"/>
                </a:srgbClr>
              </a:gs>
            </a:gsLst>
            <a:lin ang="21000001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3"/>
          <p:cNvSpPr txBox="1"/>
          <p:nvPr>
            <p:ph type="title"/>
          </p:nvPr>
        </p:nvSpPr>
        <p:spPr>
          <a:xfrm>
            <a:off x="1383564" y="348865"/>
            <a:ext cx="9718111" cy="15764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Play"/>
              <a:buNone/>
            </a:pPr>
            <a:r>
              <a:rPr lang="en-US" sz="4000">
                <a:solidFill>
                  <a:srgbClr val="FFFFFF"/>
                </a:solidFill>
              </a:rPr>
              <a:t>ASSIGNMENT ERRORS</a:t>
            </a:r>
            <a:endParaRPr/>
          </a:p>
        </p:txBody>
      </p:sp>
      <p:grpSp>
        <p:nvGrpSpPr>
          <p:cNvPr id="133" name="Google Shape;133;p3"/>
          <p:cNvGrpSpPr/>
          <p:nvPr/>
        </p:nvGrpSpPr>
        <p:grpSpPr>
          <a:xfrm>
            <a:off x="644056" y="3322650"/>
            <a:ext cx="10927828" cy="2276061"/>
            <a:chOff x="0" y="706671"/>
            <a:chExt cx="10927828" cy="2276061"/>
          </a:xfrm>
        </p:grpSpPr>
        <p:sp>
          <p:nvSpPr>
            <p:cNvPr id="134" name="Google Shape;134;p3"/>
            <p:cNvSpPr/>
            <p:nvPr/>
          </p:nvSpPr>
          <p:spPr>
            <a:xfrm>
              <a:off x="0" y="706671"/>
              <a:ext cx="3073451" cy="1951641"/>
            </a:xfrm>
            <a:prstGeom prst="roundRect">
              <a:avLst>
                <a:gd fmla="val 10000" name="adj"/>
              </a:avLst>
            </a:prstGeom>
            <a:solidFill>
              <a:srgbClr val="12608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341494" y="1031091"/>
              <a:ext cx="3073451" cy="1951641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9050">
              <a:solidFill>
                <a:srgbClr val="1260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3"/>
            <p:cNvSpPr txBox="1"/>
            <p:nvPr/>
          </p:nvSpPr>
          <p:spPr>
            <a:xfrm>
              <a:off x="398656" y="1088253"/>
              <a:ext cx="2959127" cy="18373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6675" lIns="186675" spcFirstLastPara="1" rIns="186675" wrap="square" tIns="186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900"/>
                <a:buFont typeface="Arial"/>
                <a:buNone/>
              </a:pPr>
              <a:r>
                <a:rPr b="0" i="0" lang="en-US" sz="4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Mistaking Q3 for Q1</a:t>
              </a:r>
              <a:endParaRPr sz="1100"/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3756441" y="706671"/>
              <a:ext cx="3073451" cy="1951641"/>
            </a:xfrm>
            <a:prstGeom prst="roundRect">
              <a:avLst>
                <a:gd fmla="val 10000" name="adj"/>
              </a:avLst>
            </a:prstGeom>
            <a:solidFill>
              <a:srgbClr val="12608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4097935" y="1031091"/>
              <a:ext cx="3073451" cy="1951641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9050">
              <a:solidFill>
                <a:srgbClr val="1260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3"/>
            <p:cNvSpPr txBox="1"/>
            <p:nvPr/>
          </p:nvSpPr>
          <p:spPr>
            <a:xfrm>
              <a:off x="4155097" y="1088253"/>
              <a:ext cx="2959127" cy="18373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6675" lIns="186675" spcFirstLastPara="1" rIns="186675" wrap="square" tIns="186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900"/>
                <a:buFont typeface="Arial"/>
                <a:buNone/>
              </a:pPr>
              <a:r>
                <a:rPr b="0" i="0" lang="en-US" sz="4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Q2 / Q1 Slide</a:t>
              </a:r>
              <a:endParaRPr sz="1100"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7512882" y="706671"/>
              <a:ext cx="3073451" cy="1951641"/>
            </a:xfrm>
            <a:prstGeom prst="roundRect">
              <a:avLst>
                <a:gd fmla="val 10000" name="adj"/>
              </a:avLst>
            </a:prstGeom>
            <a:solidFill>
              <a:srgbClr val="126082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7854377" y="1031091"/>
              <a:ext cx="3073451" cy="1951641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9050">
              <a:solidFill>
                <a:srgbClr val="12608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3"/>
            <p:cNvSpPr txBox="1"/>
            <p:nvPr/>
          </p:nvSpPr>
          <p:spPr>
            <a:xfrm>
              <a:off x="7911539" y="1088253"/>
              <a:ext cx="2959127" cy="18373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86675" lIns="186675" spcFirstLastPara="1" rIns="186675" wrap="square" tIns="1866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900"/>
                <a:buFont typeface="Arial"/>
                <a:buNone/>
              </a:pPr>
              <a:r>
                <a:rPr b="0" i="0" lang="en-US" sz="4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Q1 / Q4 Cycle</a:t>
              </a:r>
              <a:endParaRPr sz="110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2024-10-01T01:16:49Z</dcterms:created>
  <dc:creator>Michael Delman</dc:creator>
</cp:coreProperties>
</file>